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91" r:id="rId2"/>
    <p:sldId id="262" r:id="rId3"/>
    <p:sldId id="264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23687"/>
    <a:srgbClr val="F19CA7"/>
    <a:srgbClr val="008CCF"/>
    <a:srgbClr val="78C2E5"/>
    <a:srgbClr val="00A0EA"/>
    <a:srgbClr val="F9C158"/>
    <a:srgbClr val="EB470C"/>
    <a:srgbClr val="F7AB00"/>
    <a:srgbClr val="E40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94"/>
  </p:normalViewPr>
  <p:slideViewPr>
    <p:cSldViewPr snapToGrid="0">
      <p:cViewPr varScale="1">
        <p:scale>
          <a:sx n="106" d="100"/>
          <a:sy n="106" d="100"/>
        </p:scale>
        <p:origin x="93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D2F4E-E288-1B4D-AD06-B0AF4C8AFEE3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D0A04-ED66-3B4F-BF7E-72C73561D30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514079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9D0A04-ED66-3B4F-BF7E-72C73561D30F}" type="slidenum">
              <a:rPr kumimoji="1" lang="ko-Kore-KR" altLang="en-US" smtClean="0"/>
              <a:t>17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22400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C88599D-5B9E-85D0-6CFD-B4D2BCA9C6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711200" y="3094373"/>
            <a:ext cx="10540380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6600" b="1" dirty="0">
                <a:latin typeface="Calibri" panose="020F0502020204030204" pitchFamily="34" charset="0"/>
                <a:ea typeface="Noto Sans KR Medium" panose="020B0500000000000000"/>
                <a:cs typeface="Calibri" panose="020F0502020204030204" pitchFamily="34" charset="0"/>
              </a:rPr>
              <a:t>A Journey into Yourself</a:t>
            </a:r>
          </a:p>
        </p:txBody>
      </p:sp>
      <p:cxnSp>
        <p:nvCxnSpPr>
          <p:cNvPr id="14" name="직선 연결선[R] 13">
            <a:extLst>
              <a:ext uri="{FF2B5EF4-FFF2-40B4-BE49-F238E27FC236}">
                <a16:creationId xmlns:a16="http://schemas.microsoft.com/office/drawing/2014/main" id="{B4C865B4-E4AA-442F-4C76-C8D3D139D429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그림 14">
            <a:extLst>
              <a:ext uri="{FF2B5EF4-FFF2-40B4-BE49-F238E27FC236}">
                <a16:creationId xmlns:a16="http://schemas.microsoft.com/office/drawing/2014/main" id="{900A4511-19B5-32BF-87EF-AF161CA68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031" y="646013"/>
            <a:ext cx="2032000" cy="46990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355E5868-0447-F423-6FB0-35C450F9A8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395505" y="646013"/>
            <a:ext cx="2031998" cy="469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DFD2CA-7C67-7F52-3C8A-9356DE737E5C}"/>
              </a:ext>
            </a:extLst>
          </p:cNvPr>
          <p:cNvSpPr txBox="1"/>
          <p:nvPr/>
        </p:nvSpPr>
        <p:spPr>
          <a:xfrm>
            <a:off x="1533671" y="697673"/>
            <a:ext cx="404326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en-US" altLang="ko-Kore-KR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kumimoji="1" lang="en-US" altLang="ko-Kore-KR" b="1" dirty="0">
                <a:solidFill>
                  <a:schemeClr val="tx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Common English 1 </a:t>
            </a:r>
            <a:r>
              <a:rPr kumimoji="1" lang="en-US" altLang="ko-Kore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kumimoji="1" lang="ko-KR" altLang="en-US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kumimoji="1" lang="en-US" altLang="ko-KR" sz="1600" dirty="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  <a:endParaRPr kumimoji="1" lang="en-US" altLang="ko-KR" dirty="0">
              <a:latin typeface="나눔고딕" panose="020D0604000000000000" pitchFamily="50" charset="-127"/>
              <a:ea typeface="나눔고딕" panose="020D0604000000000000" pitchFamily="50" charset="-127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5FFFBC3-CDCD-AF43-D486-68991BDF36D3}"/>
              </a:ext>
            </a:extLst>
          </p:cNvPr>
          <p:cNvSpPr txBox="1"/>
          <p:nvPr/>
        </p:nvSpPr>
        <p:spPr>
          <a:xfrm>
            <a:off x="9030493" y="660666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</a:t>
            </a:r>
            <a:r>
              <a:rPr lang="en-US" altLang="ko-KR" sz="2400" b="1" dirty="0">
                <a:solidFill>
                  <a:srgbClr val="E18175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1</a:t>
            </a:r>
            <a:endParaRPr lang="en-US" altLang="ko-Kore-KR" sz="2400" b="1" dirty="0">
              <a:solidFill>
                <a:srgbClr val="E18175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758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437915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first, it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felt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bit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awkward and lonely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sit in the theater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by myself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But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once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movie started, I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became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completely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absorbed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in the story. It was so satisfying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just to focus on the movie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itself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889172" y="3050917"/>
            <a:ext cx="273495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oneself: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홀로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혼자서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4696490" y="3059668"/>
            <a:ext cx="218705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하자마자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68960" y="892970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518360" y="1650392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423388" y="167132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786276" y="1698511"/>
            <a:ext cx="479347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feel+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느끼다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느껴지다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dirty="0">
              <a:solidFill>
                <a:srgbClr val="FF0000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602301" y="4486562"/>
            <a:ext cx="435922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become+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지다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되다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707266" y="446472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345419" y="4427596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17762" y="581875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7643067" y="5780722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재귀대명사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&lt;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강조 용법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&gt;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B81C4402-89EE-C05F-9349-2056BEE7A83A}"/>
              </a:ext>
            </a:extLst>
          </p:cNvPr>
          <p:cNvCxnSpPr>
            <a:cxnSpLocks/>
          </p:cNvCxnSpPr>
          <p:nvPr/>
        </p:nvCxnSpPr>
        <p:spPr>
          <a:xfrm>
            <a:off x="2842788" y="1650392"/>
            <a:ext cx="5657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349C4512-DC00-4D32-E56A-FB2CB8B5004B}"/>
              </a:ext>
            </a:extLst>
          </p:cNvPr>
          <p:cNvCxnSpPr>
            <a:cxnSpLocks/>
          </p:cNvCxnSpPr>
          <p:nvPr/>
        </p:nvCxnSpPr>
        <p:spPr>
          <a:xfrm>
            <a:off x="4218590" y="1650392"/>
            <a:ext cx="342447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DC264E2F-8CD8-FE59-6162-71C01653495B}"/>
              </a:ext>
            </a:extLst>
          </p:cNvPr>
          <p:cNvGrpSpPr/>
          <p:nvPr/>
        </p:nvGrpSpPr>
        <p:grpSpPr>
          <a:xfrm>
            <a:off x="3072366" y="1655820"/>
            <a:ext cx="252001" cy="238941"/>
            <a:chOff x="2012804" y="6243835"/>
            <a:chExt cx="912118" cy="263497"/>
          </a:xfrm>
        </p:grpSpPr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C3F464E1-C746-5636-D44D-6A8F7C1F9DAF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0C90E968-4A87-6C5A-E06C-A47466790223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F0E4B1D7-14A3-953C-0F2C-9F73248CCE2F}"/>
              </a:ext>
            </a:extLst>
          </p:cNvPr>
          <p:cNvGrpSpPr/>
          <p:nvPr/>
        </p:nvGrpSpPr>
        <p:grpSpPr>
          <a:xfrm flipH="1">
            <a:off x="7025589" y="1659956"/>
            <a:ext cx="291598" cy="234803"/>
            <a:chOff x="2012804" y="6243835"/>
            <a:chExt cx="912118" cy="263497"/>
          </a:xfrm>
        </p:grpSpPr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66EC2F07-20C6-673E-0A04-8CFBC2EEEC3A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7282B9FF-9522-9286-E4DC-D06ECED2AFFF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17E7D1EC-0729-2F8D-2F54-5BA7EB39A513}"/>
              </a:ext>
            </a:extLst>
          </p:cNvPr>
          <p:cNvCxnSpPr>
            <a:cxnSpLocks/>
          </p:cNvCxnSpPr>
          <p:nvPr/>
        </p:nvCxnSpPr>
        <p:spPr>
          <a:xfrm>
            <a:off x="2559926" y="3050917"/>
            <a:ext cx="1577508" cy="8751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22A6EA95-D5FB-2982-1E9C-DD3D3CAACC86}"/>
              </a:ext>
            </a:extLst>
          </p:cNvPr>
          <p:cNvCxnSpPr>
            <a:cxnSpLocks/>
          </p:cNvCxnSpPr>
          <p:nvPr/>
        </p:nvCxnSpPr>
        <p:spPr>
          <a:xfrm>
            <a:off x="5122752" y="3050917"/>
            <a:ext cx="83877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F47D6788-1576-CBEE-64E0-9CC6AEEC328C}"/>
              </a:ext>
            </a:extLst>
          </p:cNvPr>
          <p:cNvCxnSpPr>
            <a:cxnSpLocks/>
          </p:cNvCxnSpPr>
          <p:nvPr/>
        </p:nvCxnSpPr>
        <p:spPr>
          <a:xfrm>
            <a:off x="1259999" y="4427596"/>
            <a:ext cx="1299927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1E773BEF-2389-5735-CB28-8794223F471A}"/>
              </a:ext>
            </a:extLst>
          </p:cNvPr>
          <p:cNvCxnSpPr>
            <a:cxnSpLocks/>
          </p:cNvCxnSpPr>
          <p:nvPr/>
        </p:nvCxnSpPr>
        <p:spPr>
          <a:xfrm>
            <a:off x="4661602" y="4408432"/>
            <a:ext cx="156718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[R] 16">
            <a:extLst>
              <a:ext uri="{FF2B5EF4-FFF2-40B4-BE49-F238E27FC236}">
                <a16:creationId xmlns:a16="http://schemas.microsoft.com/office/drawing/2014/main" id="{07087585-5D4B-C1A0-7EAA-1669D9FFF382}"/>
              </a:ext>
            </a:extLst>
          </p:cNvPr>
          <p:cNvCxnSpPr>
            <a:cxnSpLocks/>
          </p:cNvCxnSpPr>
          <p:nvPr/>
        </p:nvCxnSpPr>
        <p:spPr>
          <a:xfrm>
            <a:off x="7841869" y="5780722"/>
            <a:ext cx="83135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883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There was nothing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distract me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! This experience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made me realize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 sometimes enjoy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doing things alone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2052636" y="4426040"/>
            <a:ext cx="330825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(enjoy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793824" y="966706"/>
            <a:ext cx="930575" cy="217090"/>
            <a:chOff x="5508624" y="975874"/>
            <a:chExt cx="594000" cy="217090"/>
          </a:xfrm>
        </p:grpSpPr>
        <p:cxnSp>
          <p:nvCxnSpPr>
            <p:cNvPr id="7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055825" y="1685985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154972" y="3043079"/>
            <a:ext cx="293206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만들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900492" y="3053554"/>
            <a:ext cx="306421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(realize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324331" y="1675576"/>
            <a:ext cx="200637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CDD49539-D171-F26D-DF02-BE18EEE40756}"/>
              </a:ext>
            </a:extLst>
          </p:cNvPr>
          <p:cNvCxnSpPr>
            <a:cxnSpLocks/>
          </p:cNvCxnSpPr>
          <p:nvPr/>
        </p:nvCxnSpPr>
        <p:spPr>
          <a:xfrm>
            <a:off x="3154972" y="3054005"/>
            <a:ext cx="274552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07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42188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After the movie, I promised myself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 would try to make my own choices more often and enjoy more activities by myself in the future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7907772" y="215950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(would)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 rot="10800000">
            <a:off x="8512364" y="2464072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80309" y="3063815"/>
            <a:ext cx="468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779213" y="3086910"/>
            <a:ext cx="900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77345" y="311460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1510386" y="3073145"/>
            <a:ext cx="3572604" cy="226128"/>
            <a:chOff x="2012804" y="6243835"/>
            <a:chExt cx="912118" cy="263497"/>
          </a:xfrm>
        </p:grpSpPr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131859" y="3086910"/>
            <a:ext cx="3082878" cy="212363"/>
            <a:chOff x="2012804" y="6243835"/>
            <a:chExt cx="912118" cy="263497"/>
          </a:xfrm>
        </p:grpSpPr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774083" y="1691207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(promised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7356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Challenge 2: Riding the Waves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Ever since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 was a child, I’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ve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always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afraid of water. So I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have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never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enjoyed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water activities or felt comfortable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doing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them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42531" y="3097818"/>
            <a:ext cx="369509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이후로 줄곧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414323" y="4994662"/>
            <a:ext cx="227304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동안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518756" y="576580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(have never) 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1003361" y="5615082"/>
            <a:ext cx="408267" cy="212256"/>
            <a:chOff x="9960619" y="3011228"/>
            <a:chExt cx="408267" cy="212256"/>
          </a:xfrm>
        </p:grpSpPr>
        <p:cxnSp>
          <p:nvCxnSpPr>
            <p:cNvPr id="9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4177656" y="5817915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(I was) 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4781790" y="5663626"/>
            <a:ext cx="408267" cy="212256"/>
            <a:chOff x="9960619" y="3011228"/>
            <a:chExt cx="408267" cy="212256"/>
          </a:xfrm>
        </p:grpSpPr>
        <p:cxnSp>
          <p:nvCxnSpPr>
            <p:cNvPr id="14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19166" y="4476088"/>
            <a:ext cx="1332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32701" y="5302786"/>
            <a:ext cx="576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629735" y="464801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병렬 연결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 rot="5400000">
            <a:off x="1937890" y="4431402"/>
            <a:ext cx="450872" cy="1285252"/>
            <a:chOff x="2012804" y="6243835"/>
            <a:chExt cx="912118" cy="263497"/>
          </a:xfrm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3947416" y="4476089"/>
            <a:ext cx="1714771" cy="384286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328023" y="3067282"/>
            <a:ext cx="229654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3256893" y="3652090"/>
            <a:ext cx="229654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660850" y="5738223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water activities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B675C08-EDDE-6F78-F8C7-4DF1721B21C6}"/>
              </a:ext>
            </a:extLst>
          </p:cNvPr>
          <p:cNvCxnSpPr>
            <a:cxnSpLocks/>
          </p:cNvCxnSpPr>
          <p:nvPr/>
        </p:nvCxnSpPr>
        <p:spPr>
          <a:xfrm>
            <a:off x="1260000" y="3059668"/>
            <a:ext cx="164616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4A7D11B0-4A98-0CD4-D118-B29F4EE6695B}"/>
              </a:ext>
            </a:extLst>
          </p:cNvPr>
          <p:cNvCxnSpPr>
            <a:cxnSpLocks/>
          </p:cNvCxnSpPr>
          <p:nvPr/>
        </p:nvCxnSpPr>
        <p:spPr>
          <a:xfrm>
            <a:off x="5328023" y="3059668"/>
            <a:ext cx="45083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3DB85FE2-3328-48FC-B965-46C236348307}"/>
              </a:ext>
            </a:extLst>
          </p:cNvPr>
          <p:cNvCxnSpPr>
            <a:cxnSpLocks/>
          </p:cNvCxnSpPr>
          <p:nvPr/>
        </p:nvCxnSpPr>
        <p:spPr>
          <a:xfrm>
            <a:off x="7060011" y="3059668"/>
            <a:ext cx="87082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A27C12BE-F476-22F1-AF48-B653A42BE925}"/>
              </a:ext>
            </a:extLst>
          </p:cNvPr>
          <p:cNvGrpSpPr/>
          <p:nvPr/>
        </p:nvGrpSpPr>
        <p:grpSpPr>
          <a:xfrm rot="5400000" flipH="1">
            <a:off x="5445126" y="3062366"/>
            <a:ext cx="223755" cy="207691"/>
            <a:chOff x="2012804" y="6243835"/>
            <a:chExt cx="912118" cy="263497"/>
          </a:xfrm>
        </p:grpSpPr>
        <p:cxnSp>
          <p:nvCxnSpPr>
            <p:cNvPr id="35" name="직선 연결선 34">
              <a:extLst>
                <a:ext uri="{FF2B5EF4-FFF2-40B4-BE49-F238E27FC236}">
                  <a16:creationId xmlns:a16="http://schemas.microsoft.com/office/drawing/2014/main" id="{4507B554-01C6-83F7-33DA-38790C6D52DA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EF2E50B8-9554-4569-D9A6-9B74765A66D5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39A84F75-4AAE-5C01-11C1-669F51E7F80A}"/>
              </a:ext>
            </a:extLst>
          </p:cNvPr>
          <p:cNvGrpSpPr/>
          <p:nvPr/>
        </p:nvGrpSpPr>
        <p:grpSpPr>
          <a:xfrm flipH="1">
            <a:off x="7222784" y="3067282"/>
            <a:ext cx="336854" cy="244430"/>
            <a:chOff x="2012804" y="6243835"/>
            <a:chExt cx="912118" cy="263497"/>
          </a:xfrm>
        </p:grpSpPr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909A1981-A1E9-DE03-B839-C5979B9227C0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연결선 38">
              <a:extLst>
                <a:ext uri="{FF2B5EF4-FFF2-40B4-BE49-F238E27FC236}">
                  <a16:creationId xmlns:a16="http://schemas.microsoft.com/office/drawing/2014/main" id="{DD9ACD1B-5E61-F7B9-60AA-4388E242557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직선 연결선[R] 16">
            <a:extLst>
              <a:ext uri="{FF2B5EF4-FFF2-40B4-BE49-F238E27FC236}">
                <a16:creationId xmlns:a16="http://schemas.microsoft.com/office/drawing/2014/main" id="{726CFB82-8707-431E-EC43-B0E49D34DFD8}"/>
              </a:ext>
            </a:extLst>
          </p:cNvPr>
          <p:cNvCxnSpPr>
            <a:cxnSpLocks/>
          </p:cNvCxnSpPr>
          <p:nvPr/>
        </p:nvCxnSpPr>
        <p:spPr>
          <a:xfrm>
            <a:off x="3014383" y="4398072"/>
            <a:ext cx="87082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직선 연결선[R] 16">
            <a:extLst>
              <a:ext uri="{FF2B5EF4-FFF2-40B4-BE49-F238E27FC236}">
                <a16:creationId xmlns:a16="http://schemas.microsoft.com/office/drawing/2014/main" id="{8D4C56C5-9488-C1EB-88C3-2B7327E60E0D}"/>
              </a:ext>
            </a:extLst>
          </p:cNvPr>
          <p:cNvCxnSpPr>
            <a:cxnSpLocks/>
          </p:cNvCxnSpPr>
          <p:nvPr/>
        </p:nvCxnSpPr>
        <p:spPr>
          <a:xfrm>
            <a:off x="5024742" y="4387107"/>
            <a:ext cx="132642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[R] 16">
            <a:extLst>
              <a:ext uri="{FF2B5EF4-FFF2-40B4-BE49-F238E27FC236}">
                <a16:creationId xmlns:a16="http://schemas.microsoft.com/office/drawing/2014/main" id="{D7958FFD-587C-1240-53FE-7FCF6CF4A2C1}"/>
              </a:ext>
            </a:extLst>
          </p:cNvPr>
          <p:cNvCxnSpPr>
            <a:cxnSpLocks/>
          </p:cNvCxnSpPr>
          <p:nvPr/>
        </p:nvCxnSpPr>
        <p:spPr>
          <a:xfrm>
            <a:off x="4017093" y="5765800"/>
            <a:ext cx="87082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[R] 16">
            <a:extLst>
              <a:ext uri="{FF2B5EF4-FFF2-40B4-BE49-F238E27FC236}">
                <a16:creationId xmlns:a16="http://schemas.microsoft.com/office/drawing/2014/main" id="{2E474A41-F0AF-E5B0-82B8-2ADD4963C3F4}"/>
              </a:ext>
            </a:extLst>
          </p:cNvPr>
          <p:cNvCxnSpPr>
            <a:cxnSpLocks/>
          </p:cNvCxnSpPr>
          <p:nvPr/>
        </p:nvCxnSpPr>
        <p:spPr>
          <a:xfrm>
            <a:off x="6096000" y="5765800"/>
            <a:ext cx="87082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[R] 16">
            <a:extLst>
              <a:ext uri="{FF2B5EF4-FFF2-40B4-BE49-F238E27FC236}">
                <a16:creationId xmlns:a16="http://schemas.microsoft.com/office/drawing/2014/main" id="{15EA4005-CFA2-3840-0BA8-6C16167608A4}"/>
              </a:ext>
            </a:extLst>
          </p:cNvPr>
          <p:cNvCxnSpPr>
            <a:cxnSpLocks/>
          </p:cNvCxnSpPr>
          <p:nvPr/>
        </p:nvCxnSpPr>
        <p:spPr>
          <a:xfrm>
            <a:off x="1319359" y="5736728"/>
            <a:ext cx="489342" cy="149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8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the second challenge, I decided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try to overcome this discomfort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I wasn’t sure what to do at first.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134065" y="167690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명사적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(decided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99950" y="4403550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50380" y="445338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what to-v: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무엇을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할지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69169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One day, I came across a video clip of my cousin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surfing at an indoor pool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on social media. It looked fun, and I liked the fact that it took place in a shallow pool, not in the ocean.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332861" y="3031268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현재분사구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515427" y="1688379"/>
            <a:ext cx="169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ECE50EF7-D7CA-9037-4919-425A0E89E0F8}"/>
              </a:ext>
            </a:extLst>
          </p:cNvPr>
          <p:cNvGrpSpPr/>
          <p:nvPr/>
        </p:nvGrpSpPr>
        <p:grpSpPr>
          <a:xfrm>
            <a:off x="1706676" y="1722914"/>
            <a:ext cx="6657396" cy="881904"/>
            <a:chOff x="1794769" y="4411452"/>
            <a:chExt cx="7270591" cy="881904"/>
          </a:xfrm>
        </p:grpSpPr>
        <p:cxnSp>
          <p:nvCxnSpPr>
            <p:cNvPr id="13" name="직선 연결선[R] 56">
              <a:extLst>
                <a:ext uri="{FF2B5EF4-FFF2-40B4-BE49-F238E27FC236}">
                  <a16:creationId xmlns:a16="http://schemas.microsoft.com/office/drawing/2014/main" id="{5164BAD4-F193-9037-6A0E-530011E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798416" y="5043761"/>
              <a:ext cx="0" cy="249595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57">
              <a:extLst>
                <a:ext uri="{FF2B5EF4-FFF2-40B4-BE49-F238E27FC236}">
                  <a16:creationId xmlns:a16="http://schemas.microsoft.com/office/drawing/2014/main" id="{27C8C307-441B-D3F6-7AD1-439B1919BF4D}"/>
                </a:ext>
              </a:extLst>
            </p:cNvPr>
            <p:cNvCxnSpPr>
              <a:cxnSpLocks/>
            </p:cNvCxnSpPr>
            <p:nvPr/>
          </p:nvCxnSpPr>
          <p:spPr>
            <a:xfrm>
              <a:off x="1794769" y="5051593"/>
              <a:ext cx="7264328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61">
              <a:extLst>
                <a:ext uri="{FF2B5EF4-FFF2-40B4-BE49-F238E27FC236}">
                  <a16:creationId xmlns:a16="http://schemas.microsoft.com/office/drawing/2014/main" id="{B1F66252-4326-D77B-8579-2F730255F7BE}"/>
                </a:ext>
              </a:extLst>
            </p:cNvPr>
            <p:cNvCxnSpPr>
              <a:cxnSpLocks/>
            </p:cNvCxnSpPr>
            <p:nvPr/>
          </p:nvCxnSpPr>
          <p:spPr>
            <a:xfrm>
              <a:off x="9065360" y="4411452"/>
              <a:ext cx="0" cy="640141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031300" y="4416069"/>
            <a:ext cx="1224000" cy="125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506409" y="449873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2885C64E-AC8A-A8BF-B180-71FA5BE7A9F1}"/>
              </a:ext>
            </a:extLst>
          </p:cNvPr>
          <p:cNvGrpSpPr/>
          <p:nvPr/>
        </p:nvGrpSpPr>
        <p:grpSpPr>
          <a:xfrm>
            <a:off x="5610998" y="4425399"/>
            <a:ext cx="485559" cy="261516"/>
            <a:chOff x="2012804" y="6243835"/>
            <a:chExt cx="912118" cy="263497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5FD5D06C-63E0-CDE6-0714-1179580C5694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EAF677C6-42D9-9E6E-1086-50C38A5787E1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325952" y="449577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동격의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that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A8FAC303-A5A5-0B6A-64B6-4B0F15243A61}"/>
              </a:ext>
            </a:extLst>
          </p:cNvPr>
          <p:cNvGrpSpPr/>
          <p:nvPr/>
        </p:nvGrpSpPr>
        <p:grpSpPr>
          <a:xfrm flipH="1">
            <a:off x="6392568" y="4408342"/>
            <a:ext cx="711231" cy="278573"/>
            <a:chOff x="2012804" y="6243835"/>
            <a:chExt cx="912118" cy="263497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E4FE639B-5324-AA2D-D62B-7942FB23B08B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5015226C-7DC0-F634-0653-608A67A75C9B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23BBF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338314" y="4413202"/>
            <a:ext cx="32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0000" y="5811696"/>
            <a:ext cx="53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130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messaged my cousin about it. She assured me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it wasn’t too hard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so I signed up for a beginner course.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586921" y="1634607"/>
            <a:ext cx="5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234880" y="1722421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135387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(assured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8660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At the beginning of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lesson, it was hard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just to stand up on the board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After some help from the instructor, however, I learned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to balance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properly and even managed to surf a few waves!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65885" y="1770002"/>
            <a:ext cx="418263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초반에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773794" y="1701216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411947" y="1664084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037727" y="1671817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9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848940" y="4412514"/>
            <a:ext cx="12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804318" y="4481300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400706" y="5796399"/>
            <a:ext cx="158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08482" y="58651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773794" y="44189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how to-v: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방법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A91BEDD1-F68B-873F-029F-95D818CFB402}"/>
              </a:ext>
            </a:extLst>
          </p:cNvPr>
          <p:cNvCxnSpPr>
            <a:cxnSpLocks/>
          </p:cNvCxnSpPr>
          <p:nvPr/>
        </p:nvCxnSpPr>
        <p:spPr>
          <a:xfrm>
            <a:off x="1260000" y="1701216"/>
            <a:ext cx="323051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165BFF34-89B9-1054-9DDE-E99346FD86DD}"/>
              </a:ext>
            </a:extLst>
          </p:cNvPr>
          <p:cNvCxnSpPr>
            <a:cxnSpLocks/>
          </p:cNvCxnSpPr>
          <p:nvPr/>
        </p:nvCxnSpPr>
        <p:spPr>
          <a:xfrm>
            <a:off x="6228534" y="4412514"/>
            <a:ext cx="253522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525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9572123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gave me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 rush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of excitement. Being in the water wasn’t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bad as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thought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experience didn’t completely change my mind about water sports,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 did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 me discover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sense of adventure.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p.17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046060" y="3047485"/>
            <a:ext cx="234866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이긴 하지만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873441" y="1651059"/>
            <a:ext cx="418650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such(+a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(n))(+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)+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명사」의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508706" y="1670709"/>
            <a:ext cx="302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334342" y="174634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180035" y="3072023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93033" y="3026509"/>
            <a:ext cx="10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580221" y="5767857"/>
            <a:ext cx="504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792683" y="3026509"/>
            <a:ext cx="3550627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+as: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만큼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3921135" y="2239645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대과거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180035" y="5822309"/>
            <a:ext cx="12800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 강조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976381" y="4943859"/>
            <a:ext cx="42482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CC210615-B9E0-425A-7955-6BA0ECDD493B}"/>
              </a:ext>
            </a:extLst>
          </p:cNvPr>
          <p:cNvCxnSpPr>
            <a:cxnSpLocks/>
          </p:cNvCxnSpPr>
          <p:nvPr/>
        </p:nvCxnSpPr>
        <p:spPr>
          <a:xfrm flipV="1">
            <a:off x="3077825" y="1644908"/>
            <a:ext cx="1860367" cy="12302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EFC8FECD-6B23-E67E-9C6D-A27B3F76A2DB}"/>
              </a:ext>
            </a:extLst>
          </p:cNvPr>
          <p:cNvCxnSpPr>
            <a:cxnSpLocks/>
          </p:cNvCxnSpPr>
          <p:nvPr/>
        </p:nvCxnSpPr>
        <p:spPr>
          <a:xfrm flipV="1">
            <a:off x="2452997" y="3013909"/>
            <a:ext cx="1547891" cy="1260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D43F3FBB-9CF2-E86B-DF7F-E6FA0D98B0CD}"/>
              </a:ext>
            </a:extLst>
          </p:cNvPr>
          <p:cNvCxnSpPr>
            <a:cxnSpLocks/>
          </p:cNvCxnSpPr>
          <p:nvPr/>
        </p:nvCxnSpPr>
        <p:spPr>
          <a:xfrm>
            <a:off x="4242979" y="3016904"/>
            <a:ext cx="2085393" cy="9605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0A822400-DCB8-913E-0B4E-9AAE81AAF7ED}"/>
              </a:ext>
            </a:extLst>
          </p:cNvPr>
          <p:cNvCxnSpPr>
            <a:cxnSpLocks/>
          </p:cNvCxnSpPr>
          <p:nvPr/>
        </p:nvCxnSpPr>
        <p:spPr>
          <a:xfrm>
            <a:off x="6538387" y="3029741"/>
            <a:ext cx="97031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[R] 16">
            <a:extLst>
              <a:ext uri="{FF2B5EF4-FFF2-40B4-BE49-F238E27FC236}">
                <a16:creationId xmlns:a16="http://schemas.microsoft.com/office/drawing/2014/main" id="{6F4A3BB2-922B-6F2F-0E70-09C5ED59454D}"/>
              </a:ext>
            </a:extLst>
          </p:cNvPr>
          <p:cNvCxnSpPr>
            <a:cxnSpLocks/>
          </p:cNvCxnSpPr>
          <p:nvPr/>
        </p:nvCxnSpPr>
        <p:spPr>
          <a:xfrm>
            <a:off x="2207000" y="5774321"/>
            <a:ext cx="275969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895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Challenge 3: A New Look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Of all the challenges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chose for myself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the third one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made me the most nervous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: changing my hairstyle.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4021383" y="3117059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(which[that])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4616776" y="2958828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243690" y="3048096"/>
            <a:ext cx="268155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3584956" y="2339037"/>
            <a:ext cx="1430742" cy="217090"/>
            <a:chOff x="5508624" y="975874"/>
            <a:chExt cx="594000" cy="217090"/>
          </a:xfrm>
        </p:grpSpPr>
        <p:cxnSp>
          <p:nvCxnSpPr>
            <p:cNvPr id="12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732747" y="3058263"/>
            <a:ext cx="288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638314" y="4467642"/>
            <a:ext cx="594886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목적어＋목적격보어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1C763A11-6D10-E99E-DA81-2BCA09199FE2}"/>
              </a:ext>
            </a:extLst>
          </p:cNvPr>
          <p:cNvCxnSpPr>
            <a:cxnSpLocks/>
          </p:cNvCxnSpPr>
          <p:nvPr/>
        </p:nvCxnSpPr>
        <p:spPr>
          <a:xfrm>
            <a:off x="1990175" y="4379966"/>
            <a:ext cx="465506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191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986D7110-9D49-1DAA-4FE1-45547E5FDB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309281" y="614165"/>
            <a:ext cx="8652404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Discovering Yourself through Challenges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“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grow into a better version of ourselves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we should not stay </a:t>
            </a:r>
            <a:r>
              <a:rPr lang="en-US" altLang="ko-Kore-KR" sz="3600" spc="-150" dirty="0">
                <a:solidFill>
                  <a:srgbClr val="FF0000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0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 are.”</a:t>
            </a:r>
            <a:endParaRPr lang="en-US" altLang="ko-Kore-KR" sz="3600" spc="-10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620FA1-6103-F188-A45B-F949BCEED94E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p.15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46217" y="314756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482020" y="4500695"/>
            <a:ext cx="159993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대로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5F790AE-D945-DCD0-7614-C18BD5521C9E}"/>
              </a:ext>
            </a:extLst>
          </p:cNvPr>
          <p:cNvCxnSpPr>
            <a:cxnSpLocks/>
          </p:cNvCxnSpPr>
          <p:nvPr/>
        </p:nvCxnSpPr>
        <p:spPr>
          <a:xfrm>
            <a:off x="3965112" y="4500695"/>
            <a:ext cx="48013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For many years, I had kept the same hairstyle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because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 had been worried about my forehead.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had always thought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large, and I didn’t want to draw attention to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74412" y="3046943"/>
            <a:ext cx="187401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4176588" y="1698423"/>
            <a:ext cx="147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76006" y="174825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948423" y="3053204"/>
            <a:ext cx="15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965771" y="310303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470306" y="4442387"/>
            <a:ext cx="61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998642" y="443988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90189" y="4415492"/>
            <a:ext cx="13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617914" y="4371083"/>
            <a:ext cx="200869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my forehead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413016" y="5749074"/>
            <a:ext cx="200869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my forehead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1D6CD7C0-418D-FA6D-AC6E-B14ECCE179FA}"/>
              </a:ext>
            </a:extLst>
          </p:cNvPr>
          <p:cNvCxnSpPr>
            <a:cxnSpLocks/>
          </p:cNvCxnSpPr>
          <p:nvPr/>
        </p:nvCxnSpPr>
        <p:spPr>
          <a:xfrm>
            <a:off x="1260000" y="3046943"/>
            <a:ext cx="137455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16537EAD-6179-2C07-65CB-CCDFF30591DD}"/>
              </a:ext>
            </a:extLst>
          </p:cNvPr>
          <p:cNvCxnSpPr>
            <a:cxnSpLocks/>
          </p:cNvCxnSpPr>
          <p:nvPr/>
        </p:nvCxnSpPr>
        <p:spPr>
          <a:xfrm>
            <a:off x="4819348" y="4415492"/>
            <a:ext cx="24153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03C36158-37AA-6202-30CD-CC8DB7B0CA75}"/>
              </a:ext>
            </a:extLst>
          </p:cNvPr>
          <p:cNvCxnSpPr>
            <a:cxnSpLocks/>
          </p:cNvCxnSpPr>
          <p:nvPr/>
        </p:nvCxnSpPr>
        <p:spPr>
          <a:xfrm>
            <a:off x="5622263" y="5774446"/>
            <a:ext cx="26248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9365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Since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 was feeling confident after the first two challenges, I went to a hair salon and talked to the stylist. He listened to my concerns and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helped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me find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 shorter hairstyle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suited me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070583" y="1731434"/>
            <a:ext cx="197628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때문에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413016" y="5807579"/>
            <a:ext cx="274665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461292" y="5111211"/>
            <a:ext cx="1688496" cy="21709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652704" y="5802910"/>
            <a:ext cx="298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61016" y="3050747"/>
            <a:ext cx="9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493746" y="3044283"/>
            <a:ext cx="10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580587" y="4422346"/>
            <a:ext cx="129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372286" y="4428810"/>
            <a:ext cx="11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844065" y="3327622"/>
            <a:ext cx="2650982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046863" y="3076890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265855" y="3075579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580587" y="4402577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8231391" y="4455037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0073B76-996B-702C-43BD-330A66F1631F}"/>
              </a:ext>
            </a:extLst>
          </p:cNvPr>
          <p:cNvCxnSpPr>
            <a:cxnSpLocks/>
          </p:cNvCxnSpPr>
          <p:nvPr/>
        </p:nvCxnSpPr>
        <p:spPr>
          <a:xfrm>
            <a:off x="1260000" y="1670531"/>
            <a:ext cx="870825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5DFA7359-CF3F-D095-E1A2-1B4009225F58}"/>
              </a:ext>
            </a:extLst>
          </p:cNvPr>
          <p:cNvCxnSpPr>
            <a:cxnSpLocks/>
          </p:cNvCxnSpPr>
          <p:nvPr/>
        </p:nvCxnSpPr>
        <p:spPr>
          <a:xfrm>
            <a:off x="8372286" y="4371589"/>
            <a:ext cx="115200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[R] 16">
            <a:extLst>
              <a:ext uri="{FF2B5EF4-FFF2-40B4-BE49-F238E27FC236}">
                <a16:creationId xmlns:a16="http://schemas.microsoft.com/office/drawing/2014/main" id="{92D9F108-F75C-B6BA-7F94-B2886B42202E}"/>
              </a:ext>
            </a:extLst>
          </p:cNvPr>
          <p:cNvCxnSpPr>
            <a:cxnSpLocks/>
          </p:cNvCxnSpPr>
          <p:nvPr/>
        </p:nvCxnSpPr>
        <p:spPr>
          <a:xfrm flipV="1">
            <a:off x="1269270" y="5802910"/>
            <a:ext cx="1292861" cy="2444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449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next day at school, my classmates were a bit surprised. But overall, the reactions were positive. I realized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trying a different look wasn’t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 difficult as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thought it would be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2884969" y="4427014"/>
            <a:ext cx="274665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(realized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45362" y="5822657"/>
            <a:ext cx="3497781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as+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원급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+as: 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만큼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691191" y="3941959"/>
            <a:ext cx="3600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7358055" y="3948412"/>
            <a:ext cx="1116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3811736" y="5786437"/>
            <a:ext cx="3736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trying a different look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4636317" y="5766757"/>
            <a:ext cx="25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3622918" y="3534075"/>
            <a:ext cx="3736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S′(</a:t>
            </a:r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6075486" y="3534075"/>
            <a:ext cx="3736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5F378CC-DDB0-02FD-EDD5-13D54C42D703}"/>
              </a:ext>
            </a:extLst>
          </p:cNvPr>
          <p:cNvCxnSpPr>
            <a:cxnSpLocks/>
          </p:cNvCxnSpPr>
          <p:nvPr/>
        </p:nvCxnSpPr>
        <p:spPr>
          <a:xfrm flipV="1">
            <a:off x="8533673" y="4443407"/>
            <a:ext cx="429258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5DB39DDB-E6EA-69D9-6028-05E0AB170005}"/>
              </a:ext>
            </a:extLst>
          </p:cNvPr>
          <p:cNvCxnSpPr>
            <a:cxnSpLocks/>
          </p:cNvCxnSpPr>
          <p:nvPr/>
        </p:nvCxnSpPr>
        <p:spPr>
          <a:xfrm flipV="1">
            <a:off x="1278549" y="5766757"/>
            <a:ext cx="1672881" cy="2614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0154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In fact, it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made me feel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more confident about myself. I didn’t expect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stepping out of my comfort zone would have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such a positive effect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I felt about myself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p.18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973746" y="3059668"/>
            <a:ext cx="274665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(expect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1477510" y="5795980"/>
            <a:ext cx="384752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7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5847094" y="2576067"/>
            <a:ext cx="313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3597247" y="3933223"/>
            <a:ext cx="190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5778821" y="2168183"/>
            <a:ext cx="3736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S′(</a:t>
            </a:r>
            <a:r>
              <a:rPr lang="ko-KR" altLang="en-US" dirty="0" err="1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870494" y="3536816"/>
            <a:ext cx="373654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V′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1260000" y="3933223"/>
            <a:ext cx="2232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2117506" y="1691035"/>
            <a:ext cx="48674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make+</a:t>
            </a:r>
            <a:r>
              <a:rPr lang="ko-KR" altLang="en-US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하게 만들다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111718" y="4473224"/>
            <a:ext cx="486748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such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a(n))(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＋형용사</a:t>
            </a:r>
            <a:r>
              <a:rPr lang="en-US" altLang="ko-KR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dirty="0">
                <a:solidFill>
                  <a:schemeClr val="accent6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＋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그렇게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883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824777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learned a lot about myself through this assignment, and I found 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my classmates did, too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One of them tried new foods from different countries,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while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another joined a creative writing club.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8635453" y="4458696"/>
            <a:ext cx="209368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인 반면에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566287" y="3059668"/>
            <a:ext cx="384752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(found 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615639" y="4458696"/>
            <a:ext cx="251304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my classmates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3792" y="4421564"/>
            <a:ext cx="9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F8D138CC-A3DB-0344-2CB1-D4C42BDA5CAE}"/>
              </a:ext>
            </a:extLst>
          </p:cNvPr>
          <p:cNvCxnSpPr>
            <a:cxnSpLocks/>
          </p:cNvCxnSpPr>
          <p:nvPr/>
        </p:nvCxnSpPr>
        <p:spPr>
          <a:xfrm>
            <a:off x="7281167" y="1749337"/>
            <a:ext cx="267578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D1DB63-8DD0-5E10-8366-6767218492FC}"/>
              </a:ext>
            </a:extLst>
          </p:cNvPr>
          <p:cNvSpPr txBox="1"/>
          <p:nvPr/>
        </p:nvSpPr>
        <p:spPr>
          <a:xfrm>
            <a:off x="7073994" y="1785954"/>
            <a:ext cx="2942338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to challenge myself in three different ways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3F954DB9-AEF8-F9F8-76B1-4294387F1141}"/>
              </a:ext>
            </a:extLst>
          </p:cNvPr>
          <p:cNvCxnSpPr>
            <a:cxnSpLocks/>
          </p:cNvCxnSpPr>
          <p:nvPr/>
        </p:nvCxnSpPr>
        <p:spPr>
          <a:xfrm flipV="1">
            <a:off x="9129522" y="4415100"/>
            <a:ext cx="9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36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Through these experiences, we all realized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 important it is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{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push ourselves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try new things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}]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We gained different perspectives on life and had a lot of fun, too!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733697" y="1700582"/>
            <a:ext cx="3847525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(realized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「의문사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620078" y="3059668"/>
            <a:ext cx="11491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372721" y="305966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010874" y="3022536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984806" y="305966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3163380" y="447406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V1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351533" y="4447925"/>
            <a:ext cx="11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548745" y="5798802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V2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88898" y="5771695"/>
            <a:ext cx="6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E2F3CDBF-7951-8FF7-5C41-EC31CF79BB54}"/>
              </a:ext>
            </a:extLst>
          </p:cNvPr>
          <p:cNvCxnSpPr>
            <a:cxnSpLocks/>
          </p:cNvCxnSpPr>
          <p:nvPr/>
        </p:nvCxnSpPr>
        <p:spPr>
          <a:xfrm>
            <a:off x="6797696" y="3043536"/>
            <a:ext cx="1730668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[R] 16">
            <a:extLst>
              <a:ext uri="{FF2B5EF4-FFF2-40B4-BE49-F238E27FC236}">
                <a16:creationId xmlns:a16="http://schemas.microsoft.com/office/drawing/2014/main" id="{5FC18B71-970A-6957-7C2B-776532D05E68}"/>
              </a:ext>
            </a:extLst>
          </p:cNvPr>
          <p:cNvCxnSpPr>
            <a:cxnSpLocks/>
          </p:cNvCxnSpPr>
          <p:nvPr/>
        </p:nvCxnSpPr>
        <p:spPr>
          <a:xfrm flipV="1">
            <a:off x="1293349" y="4447925"/>
            <a:ext cx="960184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269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8648932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My classmates and I even talked about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setting more challenges for ourselves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There are always more things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we can discover about ourselves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and it’s exciting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keep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learning and growing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088934" y="4444660"/>
            <a:ext cx="293215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516056" y="3671488"/>
            <a:ext cx="1338768" cy="217090"/>
            <a:chOff x="5508624" y="975874"/>
            <a:chExt cx="594000" cy="217090"/>
          </a:xfrm>
        </p:grpSpPr>
        <p:cxnSp>
          <p:nvCxnSpPr>
            <p:cNvPr id="14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1506" y="4449510"/>
            <a:ext cx="20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419190" y="1663478"/>
            <a:ext cx="363127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전치사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about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825583" y="5756727"/>
            <a:ext cx="114914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329371" y="5802808"/>
            <a:ext cx="152830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1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967524" y="5765676"/>
            <a:ext cx="2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5423260" y="5822385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(keep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209B74FE-838E-F86A-D820-291713B06085}"/>
              </a:ext>
            </a:extLst>
          </p:cNvPr>
          <p:cNvCxnSpPr>
            <a:cxnSpLocks/>
          </p:cNvCxnSpPr>
          <p:nvPr/>
        </p:nvCxnSpPr>
        <p:spPr>
          <a:xfrm>
            <a:off x="5365482" y="5801225"/>
            <a:ext cx="3555559" cy="13113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2590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27699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We never know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what we’re capable of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until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 try!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p.19</a:t>
            </a:r>
            <a:endParaRPr lang="en-US" altLang="ko-Kore-KR" sz="16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7472521" y="1689219"/>
            <a:ext cx="221832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까지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700806" y="1689219"/>
            <a:ext cx="4029043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간접의문문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(know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): 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의문사＋주어＋동사」의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어순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563A4CC3-6F92-10A2-53E0-992FCECC69D9}"/>
              </a:ext>
            </a:extLst>
          </p:cNvPr>
          <p:cNvCxnSpPr>
            <a:cxnSpLocks/>
          </p:cNvCxnSpPr>
          <p:nvPr/>
        </p:nvCxnSpPr>
        <p:spPr>
          <a:xfrm>
            <a:off x="8044425" y="1695683"/>
            <a:ext cx="69216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393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was the first thing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our teacher said to us on the first day of school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She wanted us to start the semester by pushing ourselves out of our comfort zones and learning more about ourselves.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4496168" y="1731929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5091561" y="1573698"/>
            <a:ext cx="408267" cy="212256"/>
            <a:chOff x="9960619" y="3011228"/>
            <a:chExt cx="408267" cy="212256"/>
          </a:xfrm>
        </p:grpSpPr>
        <p:cxnSp>
          <p:nvCxnSpPr>
            <p:cNvPr id="7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266114" y="1694004"/>
            <a:ext cx="287194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4072110" y="986293"/>
            <a:ext cx="1427717" cy="217090"/>
            <a:chOff x="5508624" y="975874"/>
            <a:chExt cx="594000" cy="217090"/>
          </a:xfrm>
        </p:grpSpPr>
        <p:cxnSp>
          <p:nvCxnSpPr>
            <p:cNvPr id="12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43550" y="1707014"/>
            <a:ext cx="223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841131" y="3039985"/>
            <a:ext cx="30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091561" y="3089816"/>
            <a:ext cx="545989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want+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+to-v: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하기를 바라다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887952" y="4454426"/>
            <a:ext cx="183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1970862" y="5843006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pushing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 병렬 연결 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2497326" y="4548873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by v-</a:t>
            </a:r>
            <a:r>
              <a:rPr lang="en-US" altLang="ko-KR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ing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함으로써</a:t>
            </a:r>
            <a:endParaRPr lang="ko-Kore-KR" altLang="en-US" dirty="0">
              <a:solidFill>
                <a:srgbClr val="00B0EF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05A82889-14A7-72F0-A6B9-EBA599DFFE90}"/>
              </a:ext>
            </a:extLst>
          </p:cNvPr>
          <p:cNvCxnSpPr>
            <a:cxnSpLocks/>
          </p:cNvCxnSpPr>
          <p:nvPr/>
        </p:nvCxnSpPr>
        <p:spPr>
          <a:xfrm>
            <a:off x="2949968" y="5814732"/>
            <a:ext cx="1468123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5745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help us do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she gave us an assignment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challenge ourselves in three different ways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The three challenges could involve hobbies, exercise, our studies, or even our relationships.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8772595" y="1704654"/>
            <a:ext cx="18993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7714790" y="997081"/>
            <a:ext cx="1456104" cy="217090"/>
            <a:chOff x="5508624" y="975874"/>
            <a:chExt cx="594000" cy="217090"/>
          </a:xfrm>
        </p:grpSpPr>
        <p:cxnSp>
          <p:nvCxnSpPr>
            <p:cNvPr id="20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365660" y="1688544"/>
            <a:ext cx="24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665262" y="736294"/>
            <a:ext cx="485342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help+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+(to-)v: ~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 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…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하도록 돕다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773648" y="1732113"/>
            <a:ext cx="309669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888273" y="1694277"/>
            <a:ext cx="36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5237529" y="1732113"/>
            <a:ext cx="326800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간접목적어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      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347316F9-DFD3-B9C9-E9BF-485A7BB17A03}"/>
              </a:ext>
            </a:extLst>
          </p:cNvPr>
          <p:cNvCxnSpPr>
            <a:cxnSpLocks/>
          </p:cNvCxnSpPr>
          <p:nvPr/>
        </p:nvCxnSpPr>
        <p:spPr>
          <a:xfrm flipV="1">
            <a:off x="1792151" y="1688544"/>
            <a:ext cx="1765861" cy="1729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753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 important part was trying something new for each one. She told us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we should share our experiences with our classmates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when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we finished the challenges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6370536" y="4457076"/>
            <a:ext cx="184180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할 때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6328117" y="1696210"/>
            <a:ext cx="180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5769814" y="1744063"/>
            <a:ext cx="3780606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-thing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끝나는 부정대명사는 형용사가 뒤에서 수식함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4804258" y="3059668"/>
            <a:ext cx="309669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명사절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(told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의 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직접목적어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1337478" y="3056049"/>
            <a:ext cx="246028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challenge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0" name="직선 연결선[R] 2">
            <a:extLst>
              <a:ext uri="{FF2B5EF4-FFF2-40B4-BE49-F238E27FC236}">
                <a16:creationId xmlns:a16="http://schemas.microsoft.com/office/drawing/2014/main" id="{3ACA7587-F9E3-2E54-C12D-40E0726E3F45}"/>
              </a:ext>
            </a:extLst>
          </p:cNvPr>
          <p:cNvCxnSpPr>
            <a:cxnSpLocks/>
          </p:cNvCxnSpPr>
          <p:nvPr/>
        </p:nvCxnSpPr>
        <p:spPr>
          <a:xfrm flipH="1">
            <a:off x="2162058" y="3036369"/>
            <a:ext cx="648000" cy="0"/>
          </a:xfrm>
          <a:prstGeom prst="line">
            <a:avLst/>
          </a:prstGeom>
          <a:ln w="25400">
            <a:solidFill>
              <a:srgbClr val="8236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8212345" y="1689746"/>
            <a:ext cx="756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669513CD-6AC3-EB9A-BD73-3655D13B80D8}"/>
              </a:ext>
            </a:extLst>
          </p:cNvPr>
          <p:cNvGrpSpPr/>
          <p:nvPr/>
        </p:nvGrpSpPr>
        <p:grpSpPr>
          <a:xfrm>
            <a:off x="7134241" y="1035938"/>
            <a:ext cx="1456104" cy="217090"/>
            <a:chOff x="5508624" y="975874"/>
            <a:chExt cx="594000" cy="217090"/>
          </a:xfrm>
        </p:grpSpPr>
        <p:cxnSp>
          <p:nvCxnSpPr>
            <p:cNvPr id="3" name="직선 연결선[R] 9">
              <a:extLst>
                <a:ext uri="{FF2B5EF4-FFF2-40B4-BE49-F238E27FC236}">
                  <a16:creationId xmlns:a16="http://schemas.microsoft.com/office/drawing/2014/main" id="{35E29BFF-2A43-5A4F-6AB5-12B97CAA02DD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[R] 15">
              <a:extLst>
                <a:ext uri="{FF2B5EF4-FFF2-40B4-BE49-F238E27FC236}">
                  <a16:creationId xmlns:a16="http://schemas.microsoft.com/office/drawing/2014/main" id="{85556C9B-7049-CB2C-55E7-2985B62CBF75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직선 연결선[R] 19">
              <a:extLst>
                <a:ext uri="{FF2B5EF4-FFF2-40B4-BE49-F238E27FC236}">
                  <a16:creationId xmlns:a16="http://schemas.microsoft.com/office/drawing/2014/main" id="{F1845DED-5E92-0C47-A5F0-1DC6F38DF37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" name="직선 연결선[R] 16">
            <a:extLst>
              <a:ext uri="{FF2B5EF4-FFF2-40B4-BE49-F238E27FC236}">
                <a16:creationId xmlns:a16="http://schemas.microsoft.com/office/drawing/2014/main" id="{6E85BDBB-0B74-BC19-555F-C37705EF2E86}"/>
              </a:ext>
            </a:extLst>
          </p:cNvPr>
          <p:cNvCxnSpPr>
            <a:cxnSpLocks/>
          </p:cNvCxnSpPr>
          <p:nvPr/>
        </p:nvCxnSpPr>
        <p:spPr>
          <a:xfrm>
            <a:off x="6688746" y="4457076"/>
            <a:ext cx="107007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247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415498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b="1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Challenge 1: Ticket for One </a:t>
            </a:r>
          </a:p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These days, I tend to watch movies on streaming services.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cxnSp>
        <p:nvCxnSpPr>
          <p:cNvPr id="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3450446" y="3058844"/>
            <a:ext cx="2340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2907064" y="3154671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tend to-v: ~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경향이 있다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8480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525838" cy="393062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However,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if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I go to the theater, I usually watch an action or science fiction movie with my friends or family. Those are the kinds of movies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they enjoy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1988360" y="1699338"/>
            <a:ext cx="2135403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한다면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6808545" y="4497451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 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7403938" y="4339220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2432950" y="4420725"/>
            <a:ext cx="100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2001297" y="4497451"/>
            <a:ext cx="396075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= action or science fiction movies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D539D03D-B655-133F-8D99-1B39A2F57F18}"/>
              </a:ext>
            </a:extLst>
          </p:cNvPr>
          <p:cNvCxnSpPr>
            <a:cxnSpLocks/>
          </p:cNvCxnSpPr>
          <p:nvPr/>
        </p:nvCxnSpPr>
        <p:spPr>
          <a:xfrm>
            <a:off x="2910423" y="1708223"/>
            <a:ext cx="303557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1367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60000" y="540000"/>
            <a:ext cx="8306032" cy="531562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Going to the theater alone was something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never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done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before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So, for the first challenge, I decided to give it a try.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was nice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choose the movie and the seat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on my own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ore-KR" sz="3600" spc="-150" dirty="0"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874869" y="5823739"/>
            <a:ext cx="3527778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 one’s own: 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스스로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6695F2-9951-E1F8-8A23-BB93C1DD1002}"/>
              </a:ext>
            </a:extLst>
          </p:cNvPr>
          <p:cNvSpPr txBox="1"/>
          <p:nvPr/>
        </p:nvSpPr>
        <p:spPr>
          <a:xfrm>
            <a:off x="7705360" y="1768370"/>
            <a:ext cx="1601206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F0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</a:t>
            </a:r>
            <a:endParaRPr lang="ko-Kore-KR" altLang="en-US" dirty="0">
              <a:solidFill>
                <a:srgbClr val="00B0F0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62F17DF-B53A-6C3E-C746-6E67D730EF75}"/>
              </a:ext>
            </a:extLst>
          </p:cNvPr>
          <p:cNvGrpSpPr/>
          <p:nvPr/>
        </p:nvGrpSpPr>
        <p:grpSpPr>
          <a:xfrm>
            <a:off x="8300753" y="1610139"/>
            <a:ext cx="408267" cy="212256"/>
            <a:chOff x="9960619" y="3011228"/>
            <a:chExt cx="408267" cy="212256"/>
          </a:xfrm>
        </p:grpSpPr>
        <p:cxnSp>
          <p:nvCxnSpPr>
            <p:cNvPr id="8" name="직선 연결선[R] 50">
              <a:extLst>
                <a:ext uri="{FF2B5EF4-FFF2-40B4-BE49-F238E27FC236}">
                  <a16:creationId xmlns:a16="http://schemas.microsoft.com/office/drawing/2014/main" id="{9D1D3C47-5050-AFF5-799C-FB32D9C630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60619" y="3011228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55">
              <a:extLst>
                <a:ext uri="{FF2B5EF4-FFF2-40B4-BE49-F238E27FC236}">
                  <a16:creationId xmlns:a16="http://schemas.microsoft.com/office/drawing/2014/main" id="{63200B2B-B0A3-5C43-8B6D-EFCCA108CFB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10156859" y="3011457"/>
              <a:ext cx="212256" cy="211798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9998" y="1707735"/>
            <a:ext cx="442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1828689" y="1766304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S(</a:t>
            </a:r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동명사구</a:t>
            </a:r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5768351" y="1694988"/>
            <a:ext cx="648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4369441" y="1733878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V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640288" y="823119"/>
            <a:ext cx="349778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en-US" altLang="ko-KR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95835" y="3035113"/>
            <a:ext cx="229556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경험</a:t>
            </a:r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6B06F-1746-FE2C-6072-0867ECF87D1B}"/>
              </a:ext>
            </a:extLst>
          </p:cNvPr>
          <p:cNvSpPr txBox="1"/>
          <p:nvPr/>
        </p:nvSpPr>
        <p:spPr>
          <a:xfrm>
            <a:off x="757768" y="4413657"/>
            <a:ext cx="410574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d</a:t>
            </a:r>
            <a:r>
              <a:rPr lang="en-US" altLang="ko-KR" dirty="0">
                <a:solidFill>
                  <a:srgbClr val="FF0000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rPr>
              <a:t>ec</a:t>
            </a:r>
            <a:r>
              <a:rPr lang="en-US" altLang="ko-KR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ide to-v: ~</a:t>
            </a:r>
            <a:r>
              <a:rPr lang="ko-KR" altLang="en-US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하기로 결심하다</a:t>
            </a:r>
            <a:endParaRPr lang="en-US" altLang="ko-KR" dirty="0">
              <a:solidFill>
                <a:srgbClr val="FF0000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902744" y="4419370"/>
            <a:ext cx="111377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7148474" y="4419370"/>
            <a:ext cx="111377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dirty="0" err="1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진주어</a:t>
            </a:r>
            <a:endParaRPr lang="ko-Kore-KR" altLang="en-US" dirty="0">
              <a:solidFill>
                <a:srgbClr val="4BB053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4F7EC353-8359-75DA-450D-92084E0E6F58}"/>
              </a:ext>
            </a:extLst>
          </p:cNvPr>
          <p:cNvGrpSpPr/>
          <p:nvPr/>
        </p:nvGrpSpPr>
        <p:grpSpPr>
          <a:xfrm>
            <a:off x="9029106" y="1638060"/>
            <a:ext cx="617279" cy="226128"/>
            <a:chOff x="2012804" y="6243835"/>
            <a:chExt cx="912118" cy="263497"/>
          </a:xfrm>
        </p:grpSpPr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id="{0B5E9BC2-F77F-5E38-5780-955FD1247395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83B7C72C-3533-550E-E1E0-CAF81AC5B897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16B9FDFB-822D-2013-F814-6F4C91B4E2E2}"/>
              </a:ext>
            </a:extLst>
          </p:cNvPr>
          <p:cNvGrpSpPr/>
          <p:nvPr/>
        </p:nvGrpSpPr>
        <p:grpSpPr>
          <a:xfrm flipH="1">
            <a:off x="2664843" y="3027593"/>
            <a:ext cx="291598" cy="223221"/>
            <a:chOff x="2012804" y="6243835"/>
            <a:chExt cx="912118" cy="263497"/>
          </a:xfrm>
        </p:grpSpPr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0D4EE255-AED4-A890-DCD6-05966725CA28}"/>
                </a:ext>
              </a:extLst>
            </p:cNvPr>
            <p:cNvCxnSpPr/>
            <p:nvPr/>
          </p:nvCxnSpPr>
          <p:spPr>
            <a:xfrm>
              <a:off x="2012804" y="6243835"/>
              <a:ext cx="0" cy="263497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79B7E452-D36B-4D1B-23F3-2B9215E6E713}"/>
                </a:ext>
              </a:extLst>
            </p:cNvPr>
            <p:cNvCxnSpPr/>
            <p:nvPr/>
          </p:nvCxnSpPr>
          <p:spPr>
            <a:xfrm>
              <a:off x="2013515" y="6498454"/>
              <a:ext cx="911407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직선 연결선[R] 16">
            <a:extLst>
              <a:ext uri="{FF2B5EF4-FFF2-40B4-BE49-F238E27FC236}">
                <a16:creationId xmlns:a16="http://schemas.microsoft.com/office/drawing/2014/main" id="{9F949C88-FAC3-B2D5-6908-7BAA58AF5FE7}"/>
              </a:ext>
            </a:extLst>
          </p:cNvPr>
          <p:cNvCxnSpPr>
            <a:cxnSpLocks/>
          </p:cNvCxnSpPr>
          <p:nvPr/>
        </p:nvCxnSpPr>
        <p:spPr>
          <a:xfrm>
            <a:off x="1259998" y="4419370"/>
            <a:ext cx="261487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FA9E00B2-1BC3-385A-1D31-A87D5F4F9796}"/>
              </a:ext>
            </a:extLst>
          </p:cNvPr>
          <p:cNvCxnSpPr>
            <a:cxnSpLocks/>
          </p:cNvCxnSpPr>
          <p:nvPr/>
        </p:nvCxnSpPr>
        <p:spPr>
          <a:xfrm>
            <a:off x="8666032" y="1649103"/>
            <a:ext cx="67195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[R] 16">
            <a:extLst>
              <a:ext uri="{FF2B5EF4-FFF2-40B4-BE49-F238E27FC236}">
                <a16:creationId xmlns:a16="http://schemas.microsoft.com/office/drawing/2014/main" id="{AEB22E86-5F02-8123-CDAC-D5B66C5CA9D8}"/>
              </a:ext>
            </a:extLst>
          </p:cNvPr>
          <p:cNvCxnSpPr>
            <a:cxnSpLocks/>
          </p:cNvCxnSpPr>
          <p:nvPr/>
        </p:nvCxnSpPr>
        <p:spPr>
          <a:xfrm>
            <a:off x="2281218" y="3027593"/>
            <a:ext cx="90560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[R] 16">
            <a:extLst>
              <a:ext uri="{FF2B5EF4-FFF2-40B4-BE49-F238E27FC236}">
                <a16:creationId xmlns:a16="http://schemas.microsoft.com/office/drawing/2014/main" id="{37B5DA5F-EA70-A83B-F0D4-FA3EDE89BD2E}"/>
              </a:ext>
            </a:extLst>
          </p:cNvPr>
          <p:cNvCxnSpPr>
            <a:cxnSpLocks/>
          </p:cNvCxnSpPr>
          <p:nvPr/>
        </p:nvCxnSpPr>
        <p:spPr>
          <a:xfrm>
            <a:off x="5034474" y="4413657"/>
            <a:ext cx="378542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[R] 16">
            <a:extLst>
              <a:ext uri="{FF2B5EF4-FFF2-40B4-BE49-F238E27FC236}">
                <a16:creationId xmlns:a16="http://schemas.microsoft.com/office/drawing/2014/main" id="{482CFA38-26A4-2C03-F620-1668E8C17333}"/>
              </a:ext>
            </a:extLst>
          </p:cNvPr>
          <p:cNvCxnSpPr>
            <a:cxnSpLocks/>
          </p:cNvCxnSpPr>
          <p:nvPr/>
        </p:nvCxnSpPr>
        <p:spPr>
          <a:xfrm>
            <a:off x="4527540" y="5832933"/>
            <a:ext cx="1954741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65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 descr="직사각형, 스크린샷, 텍스트, 화이트보드이(가) 표시된 사진&#10;&#10;자동 생성된 설명">
            <a:extLst>
              <a:ext uri="{FF2B5EF4-FFF2-40B4-BE49-F238E27FC236}">
                <a16:creationId xmlns:a16="http://schemas.microsoft.com/office/drawing/2014/main" id="{7B01D9F4-E812-0C20-3C7B-88BE3550C7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>
            <a:spLocks/>
          </p:cNvSpPr>
          <p:nvPr/>
        </p:nvSpPr>
        <p:spPr>
          <a:xfrm>
            <a:off x="1259999" y="540000"/>
            <a:ext cx="9053377" cy="553997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I didn’t have to worry about anyone else’s preferences. I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saw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the experience </a:t>
            </a:r>
            <a:r>
              <a:rPr lang="en-US" altLang="ko-Kore-KR" sz="3600" spc="-150" dirty="0">
                <a:solidFill>
                  <a:srgbClr val="E94708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as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 a good opportunity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to watch </a:t>
            </a:r>
            <a:r>
              <a:rPr lang="en-US" altLang="ko-Kore-KR" sz="3600" spc="-150" dirty="0">
                <a:solidFill>
                  <a:srgbClr val="4BB053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something different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, so I chose a historical drama 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that I </a:t>
            </a:r>
            <a:r>
              <a:rPr lang="en-US" altLang="ko-Kore-KR" sz="3600" spc="-150" dirty="0">
                <a:solidFill>
                  <a:srgbClr val="823687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had been 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curious about</a:t>
            </a:r>
            <a:r>
              <a:rPr lang="en-US" altLang="ko-Kore-KR" sz="3600" spc="-150" dirty="0">
                <a:solidFill>
                  <a:srgbClr val="00B0EF"/>
                </a:solidFill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]</a:t>
            </a:r>
            <a:r>
              <a:rPr lang="en-US" altLang="ko-Kore-KR" sz="3600" spc="-150" dirty="0"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A72230-F7C3-AB78-A4F5-F6DE88500C69}"/>
              </a:ext>
            </a:extLst>
          </p:cNvPr>
          <p:cNvSpPr txBox="1"/>
          <p:nvPr/>
        </p:nvSpPr>
        <p:spPr>
          <a:xfrm>
            <a:off x="11424061" y="1447400"/>
            <a:ext cx="767937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ore-KR" sz="16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p.16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A0210F-33ED-4CC7-D81D-1422326A7E0C}"/>
              </a:ext>
            </a:extLst>
          </p:cNvPr>
          <p:cNvSpPr txBox="1"/>
          <p:nvPr/>
        </p:nvSpPr>
        <p:spPr>
          <a:xfrm>
            <a:off x="3571926" y="3077726"/>
            <a:ext cx="391507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see A as B: A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를 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B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로 보다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[</a:t>
            </a:r>
            <a:r>
              <a:rPr lang="ko-KR" altLang="en-US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여기다</a:t>
            </a:r>
            <a:r>
              <a:rPr lang="en-US" altLang="ko-KR" dirty="0">
                <a:solidFill>
                  <a:srgbClr val="EB470C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] </a:t>
            </a:r>
            <a:endParaRPr lang="ko-Kore-KR" altLang="en-US" dirty="0">
              <a:solidFill>
                <a:srgbClr val="EB470C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268886" y="4394927"/>
            <a:ext cx="1868294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294207" y="3735307"/>
            <a:ext cx="1381321" cy="217090"/>
            <a:chOff x="5508624" y="975874"/>
            <a:chExt cx="594000" cy="217090"/>
          </a:xfrm>
        </p:grpSpPr>
        <p:cxnSp>
          <p:nvCxnSpPr>
            <p:cNvPr id="8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68208" y="4457830"/>
            <a:ext cx="20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F89DC89-6415-D5E0-D609-CA2D98D7BDF2}"/>
              </a:ext>
            </a:extLst>
          </p:cNvPr>
          <p:cNvSpPr txBox="1"/>
          <p:nvPr/>
        </p:nvSpPr>
        <p:spPr>
          <a:xfrm>
            <a:off x="3929440" y="5841822"/>
            <a:ext cx="302717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목적격 관계대명사절</a:t>
            </a:r>
            <a:endParaRPr lang="ko-Kore-KR" altLang="en-US" dirty="0">
              <a:solidFill>
                <a:srgbClr val="00B0EF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64907BEE-6D48-D74E-1663-46A7EE5224C0}"/>
              </a:ext>
            </a:extLst>
          </p:cNvPr>
          <p:cNvGrpSpPr/>
          <p:nvPr/>
        </p:nvGrpSpPr>
        <p:grpSpPr>
          <a:xfrm>
            <a:off x="2626489" y="5118089"/>
            <a:ext cx="2115840" cy="217090"/>
            <a:chOff x="5508624" y="975874"/>
            <a:chExt cx="594000" cy="217090"/>
          </a:xfrm>
        </p:grpSpPr>
        <p:cxnSp>
          <p:nvCxnSpPr>
            <p:cNvPr id="21" name="직선 연결선[R] 9">
              <a:extLst>
                <a:ext uri="{FF2B5EF4-FFF2-40B4-BE49-F238E27FC236}">
                  <a16:creationId xmlns:a16="http://schemas.microsoft.com/office/drawing/2014/main" id="{4E717E57-F59D-65E1-9792-3A383E394301}"/>
                </a:ext>
              </a:extLst>
            </p:cNvPr>
            <p:cNvCxnSpPr>
              <a:cxnSpLocks/>
            </p:cNvCxnSpPr>
            <p:nvPr/>
          </p:nvCxnSpPr>
          <p:spPr>
            <a:xfrm>
              <a:off x="6089650" y="975874"/>
              <a:ext cx="0" cy="206277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15">
              <a:extLst>
                <a:ext uri="{FF2B5EF4-FFF2-40B4-BE49-F238E27FC236}">
                  <a16:creationId xmlns:a16="http://schemas.microsoft.com/office/drawing/2014/main" id="{EECA0557-801C-9433-84D3-06D38C13C043}"/>
                </a:ext>
              </a:extLst>
            </p:cNvPr>
            <p:cNvCxnSpPr>
              <a:cxnSpLocks/>
            </p:cNvCxnSpPr>
            <p:nvPr/>
          </p:nvCxnSpPr>
          <p:spPr>
            <a:xfrm>
              <a:off x="5508624" y="981374"/>
              <a:ext cx="594000" cy="0"/>
            </a:xfrm>
            <a:prstGeom prst="line">
              <a:avLst/>
            </a:prstGeom>
            <a:ln w="25400">
              <a:solidFill>
                <a:srgbClr val="00B0E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[R] 19">
              <a:extLst>
                <a:ext uri="{FF2B5EF4-FFF2-40B4-BE49-F238E27FC236}">
                  <a16:creationId xmlns:a16="http://schemas.microsoft.com/office/drawing/2014/main" id="{28662B07-AFBD-31E3-233C-774C5D5AA9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2272" y="981374"/>
              <a:ext cx="0" cy="211590"/>
            </a:xfrm>
            <a:prstGeom prst="line">
              <a:avLst/>
            </a:prstGeom>
            <a:ln w="25400" cap="sq">
              <a:solidFill>
                <a:srgbClr val="00B0EF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1251033" y="5785033"/>
            <a:ext cx="29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[R] 16">
            <a:extLst>
              <a:ext uri="{FF2B5EF4-FFF2-40B4-BE49-F238E27FC236}">
                <a16:creationId xmlns:a16="http://schemas.microsoft.com/office/drawing/2014/main" id="{4470EE92-7606-4218-6EFD-CD92F26FE3D9}"/>
              </a:ext>
            </a:extLst>
          </p:cNvPr>
          <p:cNvCxnSpPr>
            <a:cxnSpLocks/>
          </p:cNvCxnSpPr>
          <p:nvPr/>
        </p:nvCxnSpPr>
        <p:spPr>
          <a:xfrm flipV="1">
            <a:off x="7399768" y="3071262"/>
            <a:ext cx="1152000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DD68375D-4A5C-7988-32F2-C6BCAE8B25B9}"/>
              </a:ext>
            </a:extLst>
          </p:cNvPr>
          <p:cNvGrpSpPr/>
          <p:nvPr/>
        </p:nvGrpSpPr>
        <p:grpSpPr>
          <a:xfrm>
            <a:off x="5870780" y="3735306"/>
            <a:ext cx="1749219" cy="206557"/>
            <a:chOff x="7303527" y="3689836"/>
            <a:chExt cx="594000" cy="211590"/>
          </a:xfrm>
        </p:grpSpPr>
        <p:cxnSp>
          <p:nvCxnSpPr>
            <p:cNvPr id="28" name="직선 연결선[R] 69">
              <a:extLst>
                <a:ext uri="{FF2B5EF4-FFF2-40B4-BE49-F238E27FC236}">
                  <a16:creationId xmlns:a16="http://schemas.microsoft.com/office/drawing/2014/main" id="{33DAFEF3-0C90-FB3A-F662-2330BDE4EBF0}"/>
                </a:ext>
              </a:extLst>
            </p:cNvPr>
            <p:cNvCxnSpPr>
              <a:cxnSpLocks/>
            </p:cNvCxnSpPr>
            <p:nvPr/>
          </p:nvCxnSpPr>
          <p:spPr>
            <a:xfrm>
              <a:off x="7884827" y="3693712"/>
              <a:ext cx="0" cy="187525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[R] 70">
              <a:extLst>
                <a:ext uri="{FF2B5EF4-FFF2-40B4-BE49-F238E27FC236}">
                  <a16:creationId xmlns:a16="http://schemas.microsoft.com/office/drawing/2014/main" id="{4CE291CE-CFF2-F3B5-88BB-2E2D1252CDD4}"/>
                </a:ext>
              </a:extLst>
            </p:cNvPr>
            <p:cNvCxnSpPr>
              <a:cxnSpLocks/>
            </p:cNvCxnSpPr>
            <p:nvPr/>
          </p:nvCxnSpPr>
          <p:spPr>
            <a:xfrm>
              <a:off x="7303527" y="3689836"/>
              <a:ext cx="594000" cy="0"/>
            </a:xfrm>
            <a:prstGeom prst="line">
              <a:avLst/>
            </a:prstGeom>
            <a:ln w="25400">
              <a:solidFill>
                <a:srgbClr val="4BB05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연결선[R] 71">
              <a:extLst>
                <a:ext uri="{FF2B5EF4-FFF2-40B4-BE49-F238E27FC236}">
                  <a16:creationId xmlns:a16="http://schemas.microsoft.com/office/drawing/2014/main" id="{B874C459-366E-FB51-AF4B-533DA8CD32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16228" y="3689836"/>
              <a:ext cx="0" cy="211590"/>
            </a:xfrm>
            <a:prstGeom prst="line">
              <a:avLst/>
            </a:prstGeom>
            <a:ln w="25400" cap="sq">
              <a:solidFill>
                <a:srgbClr val="4BB053"/>
              </a:solidFill>
              <a:miter lim="800000"/>
              <a:headEnd type="arrow" w="lg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368EE0B-51A7-CB3D-4B21-916C2AD9A35E}"/>
              </a:ext>
            </a:extLst>
          </p:cNvPr>
          <p:cNvSpPr txBox="1"/>
          <p:nvPr/>
        </p:nvSpPr>
        <p:spPr>
          <a:xfrm>
            <a:off x="4804477" y="4413742"/>
            <a:ext cx="592627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en-US" altLang="ko-KR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-thing</a:t>
            </a:r>
            <a:r>
              <a:rPr lang="ko-KR" altLang="en-US" dirty="0">
                <a:solidFill>
                  <a:srgbClr val="4BB053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으로 끝나는 부정대명사는 형용사가 뒤에서 수식함</a:t>
            </a:r>
            <a:endParaRPr lang="en-US" altLang="ko-KR" dirty="0">
              <a:solidFill>
                <a:srgbClr val="4BB053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069863E-F7CD-36A5-81D4-6557C83FFC01}"/>
              </a:ext>
            </a:extLst>
          </p:cNvPr>
          <p:cNvSpPr txBox="1"/>
          <p:nvPr/>
        </p:nvSpPr>
        <p:spPr>
          <a:xfrm>
            <a:off x="4887494" y="5010310"/>
            <a:ext cx="2617252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fontAlgn="auto"/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계속</a:t>
            </a:r>
            <a:r>
              <a:rPr lang="en-US" altLang="ko-KR" dirty="0">
                <a:solidFill>
                  <a:srgbClr val="823687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ore-KR" altLang="en-US" dirty="0">
              <a:solidFill>
                <a:srgbClr val="823687"/>
              </a:solidFill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6">
            <a:extLst>
              <a:ext uri="{FF2B5EF4-FFF2-40B4-BE49-F238E27FC236}">
                <a16:creationId xmlns:a16="http://schemas.microsoft.com/office/drawing/2014/main" id="{C4D63EB1-CB62-01D5-E028-552D89D1A1CF}"/>
              </a:ext>
            </a:extLst>
          </p:cNvPr>
          <p:cNvCxnSpPr>
            <a:cxnSpLocks/>
          </p:cNvCxnSpPr>
          <p:nvPr/>
        </p:nvCxnSpPr>
        <p:spPr>
          <a:xfrm>
            <a:off x="3593463" y="3063581"/>
            <a:ext cx="67195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직선 연결선[R] 16">
            <a:extLst>
              <a:ext uri="{FF2B5EF4-FFF2-40B4-BE49-F238E27FC236}">
                <a16:creationId xmlns:a16="http://schemas.microsoft.com/office/drawing/2014/main" id="{06C73C2D-598C-1B54-A1C6-CF322D183E20}"/>
              </a:ext>
            </a:extLst>
          </p:cNvPr>
          <p:cNvCxnSpPr>
            <a:cxnSpLocks/>
          </p:cNvCxnSpPr>
          <p:nvPr/>
        </p:nvCxnSpPr>
        <p:spPr>
          <a:xfrm>
            <a:off x="6956611" y="3071262"/>
            <a:ext cx="341180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[R] 16">
            <a:extLst>
              <a:ext uri="{FF2B5EF4-FFF2-40B4-BE49-F238E27FC236}">
                <a16:creationId xmlns:a16="http://schemas.microsoft.com/office/drawing/2014/main" id="{30683379-7D01-E07B-51FA-2B34173FD1D1}"/>
              </a:ext>
            </a:extLst>
          </p:cNvPr>
          <p:cNvCxnSpPr>
            <a:cxnSpLocks/>
          </p:cNvCxnSpPr>
          <p:nvPr/>
        </p:nvCxnSpPr>
        <p:spPr>
          <a:xfrm>
            <a:off x="5037485" y="4394927"/>
            <a:ext cx="1707904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[R] 16">
            <a:extLst>
              <a:ext uri="{FF2B5EF4-FFF2-40B4-BE49-F238E27FC236}">
                <a16:creationId xmlns:a16="http://schemas.microsoft.com/office/drawing/2014/main" id="{8D7E0A24-16E9-DC17-1646-E753CE3F58D0}"/>
              </a:ext>
            </a:extLst>
          </p:cNvPr>
          <p:cNvCxnSpPr>
            <a:cxnSpLocks/>
          </p:cNvCxnSpPr>
          <p:nvPr/>
        </p:nvCxnSpPr>
        <p:spPr>
          <a:xfrm>
            <a:off x="6910646" y="4394927"/>
            <a:ext cx="1409489" cy="0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[R] 16">
            <a:extLst>
              <a:ext uri="{FF2B5EF4-FFF2-40B4-BE49-F238E27FC236}">
                <a16:creationId xmlns:a16="http://schemas.microsoft.com/office/drawing/2014/main" id="{BE98EF00-40D7-1163-082B-4F9BE29DB9D7}"/>
              </a:ext>
            </a:extLst>
          </p:cNvPr>
          <p:cNvCxnSpPr>
            <a:cxnSpLocks/>
          </p:cNvCxnSpPr>
          <p:nvPr/>
        </p:nvCxnSpPr>
        <p:spPr>
          <a:xfrm flipV="1">
            <a:off x="5343410" y="5785033"/>
            <a:ext cx="1682079" cy="6464"/>
          </a:xfrm>
          <a:prstGeom prst="line">
            <a:avLst/>
          </a:prstGeom>
          <a:ln w="25400">
            <a:solidFill>
              <a:srgbClr val="00B0E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4900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</TotalTime>
  <Words>1571</Words>
  <Application>Microsoft Office PowerPoint</Application>
  <PresentationFormat>와이드스크린</PresentationFormat>
  <Paragraphs>185</Paragraphs>
  <Slides>27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33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72</cp:revision>
  <dcterms:created xsi:type="dcterms:W3CDTF">2024-07-02T00:56:12Z</dcterms:created>
  <dcterms:modified xsi:type="dcterms:W3CDTF">2024-11-15T07:27:26Z</dcterms:modified>
</cp:coreProperties>
</file>